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9" d="100"/>
          <a:sy n="89" d="100"/>
        </p:scale>
        <p:origin x="-1848" y="64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3"/>
            <a:ext cx="1543050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3"/>
            <a:ext cx="4514850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051590"/>
              </p:ext>
            </p:extLst>
          </p:nvPr>
        </p:nvGraphicFramePr>
        <p:xfrm>
          <a:off x="228600" y="2362200"/>
          <a:ext cx="6324601" cy="443293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964891"/>
                <a:gridCol w="740274"/>
                <a:gridCol w="619436"/>
              </a:tblGrid>
              <a:tr h="344118">
                <a:tc>
                  <a:txBody>
                    <a:bodyPr/>
                    <a:lstStyle/>
                    <a:p>
                      <a:pPr algn="ctr"/>
                      <a:r>
                        <a:rPr lang="ar-EG" sz="1300" b="1" i="1" dirty="0" smtClean="0"/>
                        <a:t>المقرر – الاستاذ – المكان </a:t>
                      </a:r>
                      <a:endParaRPr lang="en-US" sz="1300" b="1" i="1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300" b="1" dirty="0" smtClean="0"/>
                        <a:t>الزمن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300" b="1" dirty="0" smtClean="0"/>
                        <a:t>اليوم 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114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خواص مواد </a:t>
                      </a:r>
                      <a:r>
                        <a:rPr lang="ar-EG" sz="12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محاضرة </a:t>
                      </a:r>
                      <a:r>
                        <a:rPr lang="ar-EG" sz="1000" b="1" dirty="0" smtClean="0"/>
                        <a:t> </a:t>
                      </a:r>
                      <a:r>
                        <a:rPr lang="ar-SA" sz="1200" b="1" dirty="0" smtClean="0"/>
                        <a:t>– د : خالد عبدالسميع </a:t>
                      </a:r>
                      <a:r>
                        <a:rPr lang="en-US" sz="1200" b="1" dirty="0" smtClean="0"/>
                        <a:t> - </a:t>
                      </a:r>
                      <a:r>
                        <a:rPr lang="ar-SA" sz="1200" b="1" dirty="0" smtClean="0"/>
                        <a:t>(</a:t>
                      </a:r>
                      <a:r>
                        <a:rPr lang="ar-SA" sz="1200" b="1" baseline="0" dirty="0" smtClean="0"/>
                        <a:t>فصل 505 )</a:t>
                      </a:r>
                      <a:endParaRPr lang="en-US" sz="1200" b="1" i="1" dirty="0" smtClean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300" b="1" dirty="0" smtClean="0"/>
                        <a:t>9 – 11 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r"/>
                      <a:r>
                        <a:rPr lang="ar-SA" sz="1300" b="1" dirty="0" smtClean="0"/>
                        <a:t>الأحد</a:t>
                      </a:r>
                      <a:endParaRPr lang="ar-SA" sz="1300" b="1" i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0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dirty="0" smtClean="0"/>
                        <a:t>تاريخ عمارة </a:t>
                      </a:r>
                      <a:r>
                        <a:rPr lang="ar-EG" sz="1200" b="1" baseline="0" dirty="0" smtClean="0"/>
                        <a:t> محاضرة </a:t>
                      </a:r>
                      <a:r>
                        <a:rPr lang="ar-SA" sz="1200" b="1" dirty="0" smtClean="0"/>
                        <a:t>  - د : رشا مازن </a:t>
                      </a:r>
                      <a:r>
                        <a:rPr lang="en-US" sz="1200" b="1" dirty="0" smtClean="0"/>
                        <a:t>- </a:t>
                      </a:r>
                      <a:r>
                        <a:rPr lang="ar-SA" sz="1200" b="1" dirty="0" smtClean="0"/>
                        <a:t>( </a:t>
                      </a:r>
                      <a:r>
                        <a:rPr lang="ar-SA" sz="1200" b="1" baseline="0" dirty="0" smtClean="0"/>
                        <a:t>فصل505  )</a:t>
                      </a:r>
                      <a:endParaRPr lang="en-US" sz="1200" b="1" i="1" dirty="0" smtClean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300" b="1" dirty="0" smtClean="0"/>
                        <a:t>11 – 1 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ar-SA" dirty="0" smtClean="0"/>
                    </a:p>
                  </a:txBody>
                  <a:tcPr/>
                </a:tc>
              </a:tr>
              <a:tr h="292103"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خواص مواد :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معمل </a:t>
                      </a: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 محمد نجاح </a:t>
                      </a:r>
                      <a:endParaRPr lang="ar-SA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300" b="1" i="1" dirty="0" smtClean="0"/>
                        <a:t>1-3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ar-SA" sz="1300" b="1" i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0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خواص مواد :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تمرين - م محمد نجاح </a:t>
                      </a:r>
                      <a:endParaRPr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300" b="1" i="1" dirty="0" smtClean="0"/>
                        <a:t>3-5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ar-SA" sz="1300" b="1" i="1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339">
                <a:tc>
                  <a:txBody>
                    <a:bodyPr/>
                    <a:lstStyle/>
                    <a:p>
                      <a:pPr algn="ctr" rtl="1" eaLnBrk="1" latinLnBrk="0" hangingPunct="1"/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رسم معماري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محاضرة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-  أد : فاطمة عثمان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فصل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505 )</a:t>
                      </a:r>
                      <a:r>
                        <a:rPr lang="ar-EG" sz="1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300" b="1" dirty="0" smtClean="0"/>
                        <a:t>9 – 11 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ar-SA" sz="1300" b="1" dirty="0" smtClean="0"/>
                        <a:t>الإثنين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98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تاريخ عمارة تمرين  - م ريهام عيد – م محمود عبد العزيز – اشرف بسيوني – عمرو فوزي </a:t>
                      </a:r>
                      <a:endParaRPr lang="en-US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300" b="1" dirty="0" smtClean="0"/>
                        <a:t>11 – 1 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970">
                <a:tc>
                  <a:txBody>
                    <a:bodyPr/>
                    <a:lstStyle/>
                    <a:p>
                      <a:pPr algn="ctr" rtl="1" eaLnBrk="1" latinLnBrk="0" hangingPunct="1"/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تدريب بصري ونظرية الالوان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تمرين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د : رشا مازن -  م : أشرف بسيوني م : عمرو فوزى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</a:t>
                      </a:r>
                    </a:p>
                    <a:p>
                      <a:pPr algn="ctr" rtl="1" eaLnBrk="1" latinLnBrk="0" hangingPunct="1"/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(قاعة الرسم المعماري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</a:t>
                      </a:r>
                      <a:endParaRPr lang="ar-EG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1400" b="1" dirty="0" smtClean="0"/>
                        <a:t>9-1</a:t>
                      </a:r>
                      <a:endParaRPr lang="en-US" sz="1200" b="1" i="1" dirty="0" smtClean="0"/>
                    </a:p>
                    <a:p>
                      <a:pPr algn="ctr"/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300" b="1" dirty="0" smtClean="0"/>
                        <a:t>الثلاثاء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575">
                <a:tc>
                  <a:txBody>
                    <a:bodyPr/>
                    <a:lstStyle/>
                    <a:p>
                      <a:pPr algn="ctr" rtl="1" eaLnBrk="1" latinLnBrk="0" hangingPunct="1"/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إنشاء معماري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محاضرة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  أد : فاطمة عثمان </a:t>
                      </a:r>
                      <a:endParaRPr lang="ar-EG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فصل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505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) </a:t>
                      </a:r>
                      <a:r>
                        <a:rPr lang="ar-EG" sz="12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9-11</a:t>
                      </a:r>
                      <a:endParaRPr lang="en-U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ar-SA" sz="1300" b="1" dirty="0" smtClean="0"/>
                        <a:t>الأربعاء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924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إنشاء معماري  -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تمرين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م.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ريهام عيد  -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أشرف بسيوني   - م. : عمرو فوزى  - م. : محمود عبدالعزيز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قاعة الرسم المعماري 1 ) </a:t>
                      </a:r>
                      <a:endParaRPr lang="ar-EG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300" b="1" dirty="0" smtClean="0"/>
                        <a:t>11 – </a:t>
                      </a:r>
                      <a:r>
                        <a:rPr lang="ar-EG" sz="1300" b="1" dirty="0" smtClean="0"/>
                        <a:t>3</a:t>
                      </a:r>
                      <a:r>
                        <a:rPr lang="ar-SA" sz="1300" b="1" dirty="0" smtClean="0"/>
                        <a:t> 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b="1" i="1" dirty="0"/>
                    </a:p>
                  </a:txBody>
                  <a:tcPr marL="132080" marR="132080" marT="31652" marB="31652"/>
                </a:tc>
              </a:tr>
              <a:tr h="640080">
                <a:tc>
                  <a:txBody>
                    <a:bodyPr/>
                    <a:lstStyle/>
                    <a:p>
                      <a:pPr algn="ctr" rtl="1"/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رسم معماري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تمرين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د فاطمة عثمان - د رشا مازن -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 ريهام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عيد -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 أشرف بسيوني  - م عمرو فوزى  </a:t>
                      </a:r>
                      <a:r>
                        <a:rPr lang="ar-EG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ar-SA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 محمود عبدالعزيز    ( قاعة الرسم المعماري 1 ) </a:t>
                      </a:r>
                      <a:endParaRPr lang="en-US" sz="12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300" b="1" dirty="0" smtClean="0"/>
                        <a:t>9</a:t>
                      </a:r>
                      <a:r>
                        <a:rPr lang="ar-SA" sz="1300" b="1" baseline="0" dirty="0" smtClean="0"/>
                        <a:t> - </a:t>
                      </a:r>
                      <a:r>
                        <a:rPr lang="ar-EG" sz="1300" b="1" baseline="0" dirty="0" smtClean="0"/>
                        <a:t>1</a:t>
                      </a:r>
                      <a:r>
                        <a:rPr lang="ar-SA" sz="1300" b="1" baseline="0" dirty="0" smtClean="0"/>
                        <a:t> 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ar-SA" sz="1300" b="1" dirty="0" smtClean="0"/>
                        <a:t>الخميس</a:t>
                      </a:r>
                      <a:endParaRPr lang="en-US" sz="1300" b="1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" name="Picture 2" descr="C:\Users\Mahmoud Abdulaziz\Desktop\0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28601"/>
            <a:ext cx="62869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Mahmoud Abdulaziz\Desktop\مواد عمارة\cover\IMG_E195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8" y="228600"/>
            <a:ext cx="718122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68456" y="350200"/>
            <a:ext cx="44465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400" b="1" dirty="0" smtClean="0"/>
              <a:t>الجدول الدراسى للعام الجامعى 2018 – 2019 </a:t>
            </a:r>
            <a:br>
              <a:rPr lang="ar-SA" sz="1400" b="1" dirty="0" smtClean="0"/>
            </a:br>
            <a:r>
              <a:rPr lang="ar-SA" sz="1400" b="1" dirty="0" smtClean="0"/>
              <a:t>قسم الهندسة المعمارية - </a:t>
            </a:r>
            <a:r>
              <a:rPr lang="ar-SA" sz="1400" b="1" dirty="0"/>
              <a:t>الفرقة الأولى </a:t>
            </a:r>
            <a:r>
              <a:rPr lang="ar-SA" sz="1400" b="1" dirty="0" smtClean="0"/>
              <a:t/>
            </a:r>
            <a:br>
              <a:rPr lang="ar-SA" sz="1400" b="1" dirty="0" smtClean="0"/>
            </a:br>
            <a:r>
              <a:rPr lang="ar-SA" sz="1400" b="1" dirty="0" smtClean="0"/>
              <a:t>الفصل الدراسى الأول </a:t>
            </a:r>
            <a:endParaRPr lang="en-US" sz="1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599" y="1020581"/>
            <a:ext cx="1039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dirty="0" smtClean="0"/>
              <a:t>كلية الهندسة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632498" y="1356149"/>
            <a:ext cx="2898562" cy="7848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1100" b="1" u="sng" dirty="0" smtClean="0">
                <a:cs typeface="+mj-cs"/>
              </a:rPr>
              <a:t>ر</a:t>
            </a:r>
            <a:r>
              <a:rPr lang="ar-SA" sz="1100" b="1" u="sng" dirty="0">
                <a:cs typeface="+mj-cs"/>
              </a:rPr>
              <a:t>ؤ</a:t>
            </a:r>
            <a:r>
              <a:rPr lang="ar-SA" sz="1100" b="1" u="sng" dirty="0" smtClean="0">
                <a:cs typeface="+mj-cs"/>
              </a:rPr>
              <a:t>ية الكلية :</a:t>
            </a:r>
            <a:r>
              <a:rPr lang="ar-SA" sz="1100" b="1" dirty="0" smtClean="0">
                <a:cs typeface="+mj-cs"/>
              </a:rPr>
              <a:t> </a:t>
            </a:r>
            <a:r>
              <a:rPr lang="ar-EG" sz="1100" b="1" dirty="0">
                <a:cs typeface="+mj-cs"/>
              </a:rPr>
              <a:t>تتطلع كلية الهندسه  بجامعة سوهاج أن تكون لها السبق في تقديم مهندس  ذو درجة عالية من المعرفة والقدرات والمهارات وله القدرة علي مواكبة التقدم السريع في المجالات </a:t>
            </a:r>
            <a:r>
              <a:rPr lang="ar-EG" sz="1200" b="1" dirty="0">
                <a:cs typeface="+mj-cs"/>
              </a:rPr>
              <a:t>الهندسيه </a:t>
            </a:r>
            <a:endParaRPr lang="en-US" sz="1200" b="1" u="sng" dirty="0"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7067" y="1328358"/>
            <a:ext cx="3156522" cy="76944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1100" b="1" u="sng" dirty="0" smtClean="0"/>
              <a:t>رسالة الكلية :</a:t>
            </a:r>
            <a:r>
              <a:rPr lang="ar-SA" sz="1100" b="1" dirty="0" smtClean="0"/>
              <a:t> </a:t>
            </a:r>
            <a:r>
              <a:rPr lang="ar-SA" sz="1100" b="1" dirty="0"/>
              <a:t>تعمل </a:t>
            </a:r>
            <a:r>
              <a:rPr lang="ar-SA" sz="1100" b="1" dirty="0" smtClean="0"/>
              <a:t>الكلية على </a:t>
            </a:r>
            <a:r>
              <a:rPr lang="ar-SA" sz="1100" b="1" dirty="0"/>
              <a:t>تقديم برامج تعليمية </a:t>
            </a:r>
            <a:r>
              <a:rPr lang="ar-SA" sz="1100" b="1" dirty="0" smtClean="0"/>
              <a:t>تتميز </a:t>
            </a:r>
            <a:r>
              <a:rPr lang="ar-SA" sz="1100" b="1" dirty="0"/>
              <a:t>بالجودة العالية، وتهتم بالمتغيرات المستقبلية التي تواجه المهندسين، وتسعى الكلية إلى تعزيز الممارسة المهنية في المجالات الهندسية </a:t>
            </a:r>
            <a:r>
              <a:rPr lang="ar-SA" sz="1100" b="1" dirty="0" smtClean="0"/>
              <a:t>والمساهمة </a:t>
            </a:r>
            <a:r>
              <a:rPr lang="ar-SA" sz="1100" b="1" dirty="0"/>
              <a:t>في تأمين احتياجات </a:t>
            </a:r>
            <a:r>
              <a:rPr lang="ar-SA" sz="1100" b="1" dirty="0" smtClean="0"/>
              <a:t>المجتمع</a:t>
            </a:r>
            <a:endParaRPr lang="en-US" sz="1100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277857" y="8333601"/>
            <a:ext cx="19812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1300" b="1" dirty="0" smtClean="0"/>
              <a:t>عميد الكلية</a:t>
            </a:r>
            <a:endParaRPr lang="en-US" sz="1300" b="1" dirty="0" smtClean="0"/>
          </a:p>
          <a:p>
            <a:pPr algn="ctr"/>
            <a:endParaRPr lang="ar-EG" sz="1300" dirty="0" smtClean="0"/>
          </a:p>
          <a:p>
            <a:r>
              <a:rPr lang="ar-EG" sz="1300" b="1" dirty="0" smtClean="0"/>
              <a:t>أد/ احمد محمد محمود قاسم </a:t>
            </a:r>
            <a:r>
              <a:rPr lang="ar-SA" sz="1300" b="1" dirty="0" smtClean="0"/>
              <a:t> </a:t>
            </a:r>
            <a:endParaRPr lang="en-US" sz="13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0" y="8333601"/>
            <a:ext cx="274616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300" b="1" dirty="0" smtClean="0"/>
              <a:t>وكيل الكلية لشئون التعليم والطلاب </a:t>
            </a:r>
            <a:endParaRPr lang="en-US" sz="1300" b="1" dirty="0" smtClean="0"/>
          </a:p>
          <a:p>
            <a:pPr algn="r"/>
            <a:endParaRPr lang="en-US" sz="1300" b="1" dirty="0" smtClean="0"/>
          </a:p>
          <a:p>
            <a:pPr algn="r"/>
            <a:r>
              <a:rPr lang="ar-EG" sz="1300" b="1" dirty="0" smtClean="0"/>
              <a:t>أم د/ فاطمة عثمان محمد عثمان </a:t>
            </a:r>
            <a:endParaRPr lang="en-US" sz="13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191000" y="8001000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1200" b="1" dirty="0" smtClean="0"/>
              <a:t>يعتمد ,,,,,</a:t>
            </a:r>
            <a:endParaRPr lang="en-US" sz="1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28599" y="7010400"/>
            <a:ext cx="6299499" cy="2769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1100" b="1" u="sng" dirty="0" smtClean="0">
                <a:cs typeface="+mj-cs"/>
              </a:rPr>
              <a:t>ر</a:t>
            </a:r>
            <a:r>
              <a:rPr lang="ar-SA" sz="1100" b="1" u="sng" dirty="0">
                <a:cs typeface="+mj-cs"/>
              </a:rPr>
              <a:t>ؤ</a:t>
            </a:r>
            <a:r>
              <a:rPr lang="ar-SA" sz="1100" b="1" u="sng" dirty="0" smtClean="0">
                <a:cs typeface="+mj-cs"/>
              </a:rPr>
              <a:t>ية </a:t>
            </a:r>
            <a:r>
              <a:rPr lang="ar-EG" sz="1100" b="1" u="sng" dirty="0" smtClean="0">
                <a:cs typeface="+mj-cs"/>
              </a:rPr>
              <a:t>قسم الهندسة المعمارية </a:t>
            </a:r>
            <a:r>
              <a:rPr lang="ar-SA" sz="1100" b="1" u="sng" dirty="0" smtClean="0">
                <a:cs typeface="+mj-cs"/>
              </a:rPr>
              <a:t>:</a:t>
            </a:r>
            <a:r>
              <a:rPr lang="ar-SA" sz="1100" b="1" dirty="0" smtClean="0">
                <a:cs typeface="+mj-cs"/>
              </a:rPr>
              <a:t> </a:t>
            </a:r>
            <a:r>
              <a:rPr lang="ar-SA" sz="1100" b="1" dirty="0">
                <a:cs typeface="+mj-cs"/>
              </a:rPr>
              <a:t>الارتقاء بمهنة العمارة من خلال ربط الدراسة النظرية والعملية بواقع واحتياجات المجتمع والبيئة .</a:t>
            </a:r>
            <a:r>
              <a:rPr lang="ar-EG" sz="1200" b="1" dirty="0" smtClean="0">
                <a:cs typeface="+mj-cs"/>
              </a:rPr>
              <a:t> </a:t>
            </a:r>
            <a:endParaRPr lang="en-US" sz="1200" b="1" u="sng" dirty="0"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358" y="7386666"/>
            <a:ext cx="6329979" cy="61555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EG" sz="1100" b="1" u="sng" dirty="0" smtClean="0">
                <a:cs typeface="+mj-cs"/>
              </a:rPr>
              <a:t>رسالة </a:t>
            </a:r>
            <a:r>
              <a:rPr lang="ar-EG" sz="1100" b="1" u="sng" dirty="0" smtClean="0"/>
              <a:t>قسم </a:t>
            </a:r>
            <a:r>
              <a:rPr lang="ar-EG" sz="1100" b="1" u="sng" dirty="0"/>
              <a:t>الهندسة المعمارية </a:t>
            </a:r>
            <a:r>
              <a:rPr lang="ar-SA" sz="1100" b="1" u="sng" dirty="0" smtClean="0">
                <a:cs typeface="+mj-cs"/>
              </a:rPr>
              <a:t>:</a:t>
            </a:r>
            <a:r>
              <a:rPr lang="ar-SA" sz="1100" b="1" dirty="0" smtClean="0">
                <a:cs typeface="+mj-cs"/>
              </a:rPr>
              <a:t> </a:t>
            </a:r>
            <a:r>
              <a:rPr lang="ar-SA" sz="1100" b="1" dirty="0">
                <a:cs typeface="+mj-cs"/>
              </a:rPr>
              <a:t>تخريج معماريين متميزين </a:t>
            </a:r>
            <a:r>
              <a:rPr lang="ar-SA" sz="1100" b="1" dirty="0" smtClean="0">
                <a:cs typeface="+mj-cs"/>
              </a:rPr>
              <a:t>قادرين </a:t>
            </a:r>
            <a:r>
              <a:rPr lang="ar-EG" sz="1100" b="1" dirty="0" smtClean="0">
                <a:cs typeface="+mj-cs"/>
              </a:rPr>
              <a:t>ع</a:t>
            </a:r>
            <a:r>
              <a:rPr lang="ar-SA" sz="1100" b="1" dirty="0" err="1" smtClean="0">
                <a:cs typeface="+mj-cs"/>
              </a:rPr>
              <a:t>لى</a:t>
            </a:r>
            <a:r>
              <a:rPr lang="ar-SA" sz="1100" b="1" dirty="0" smtClean="0">
                <a:cs typeface="+mj-cs"/>
              </a:rPr>
              <a:t> </a:t>
            </a:r>
            <a:r>
              <a:rPr lang="ar-SA" sz="1100" b="1" dirty="0">
                <a:cs typeface="+mj-cs"/>
              </a:rPr>
              <a:t>تحمل المسؤولية </a:t>
            </a:r>
            <a:r>
              <a:rPr lang="ar-SA" sz="1100" b="1" dirty="0" err="1" smtClean="0">
                <a:cs typeface="+mj-cs"/>
              </a:rPr>
              <a:t>وا</a:t>
            </a:r>
            <a:r>
              <a:rPr lang="ar-EG" sz="1100" b="1" dirty="0" smtClean="0">
                <a:cs typeface="+mj-cs"/>
              </a:rPr>
              <a:t>ع</a:t>
            </a:r>
            <a:r>
              <a:rPr lang="ar-SA" sz="1100" b="1" dirty="0" smtClean="0">
                <a:cs typeface="+mj-cs"/>
              </a:rPr>
              <a:t>د</a:t>
            </a:r>
            <a:r>
              <a:rPr lang="ar-EG" sz="1100" b="1" dirty="0" smtClean="0">
                <a:cs typeface="+mj-cs"/>
              </a:rPr>
              <a:t>اد</a:t>
            </a:r>
            <a:r>
              <a:rPr lang="ar-SA" sz="1100" b="1" dirty="0" smtClean="0">
                <a:cs typeface="+mj-cs"/>
              </a:rPr>
              <a:t> </a:t>
            </a:r>
            <a:r>
              <a:rPr lang="ar-SA" sz="1100" b="1" dirty="0">
                <a:cs typeface="+mj-cs"/>
              </a:rPr>
              <a:t>وتنفيذ </a:t>
            </a:r>
            <a:r>
              <a:rPr lang="ar-SA" sz="1100" b="1" dirty="0" smtClean="0">
                <a:cs typeface="+mj-cs"/>
              </a:rPr>
              <a:t>المشروعات </a:t>
            </a:r>
            <a:r>
              <a:rPr lang="ar-SA" sz="1100" b="1" dirty="0">
                <a:cs typeface="+mj-cs"/>
              </a:rPr>
              <a:t>في المجالات </a:t>
            </a:r>
            <a:r>
              <a:rPr lang="en-US" sz="1100" b="1" dirty="0" smtClean="0">
                <a:cs typeface="+mj-cs"/>
              </a:rPr>
              <a:t> </a:t>
            </a:r>
            <a:r>
              <a:rPr lang="ar-SA" sz="1100" b="1" dirty="0" smtClean="0">
                <a:cs typeface="+mj-cs"/>
              </a:rPr>
              <a:t>تصميم </a:t>
            </a:r>
            <a:r>
              <a:rPr lang="ar-SA" sz="1100" b="1" dirty="0">
                <a:cs typeface="+mj-cs"/>
              </a:rPr>
              <a:t>المباني وتحليلها وتخطيط المدن والتصميم </a:t>
            </a:r>
            <a:r>
              <a:rPr lang="ar-EG" sz="1100" b="1" dirty="0" smtClean="0">
                <a:cs typeface="+mj-cs"/>
              </a:rPr>
              <a:t>العمراني </a:t>
            </a:r>
            <a:r>
              <a:rPr lang="ar-SA" sz="1100" b="1" dirty="0" smtClean="0">
                <a:cs typeface="+mj-cs"/>
              </a:rPr>
              <a:t>من </a:t>
            </a:r>
            <a:r>
              <a:rPr lang="ar-SA" sz="1100" b="1" dirty="0">
                <a:cs typeface="+mj-cs"/>
              </a:rPr>
              <a:t>خلال حلول فعالة ملتزمة بمعايير </a:t>
            </a:r>
            <a:r>
              <a:rPr lang="ar-SA" sz="1100" b="1" dirty="0" smtClean="0">
                <a:cs typeface="+mj-cs"/>
              </a:rPr>
              <a:t>الجو</a:t>
            </a:r>
            <a:r>
              <a:rPr lang="ar-EG" sz="1100" b="1" dirty="0">
                <a:cs typeface="+mj-cs"/>
              </a:rPr>
              <a:t>د</a:t>
            </a:r>
            <a:r>
              <a:rPr lang="ar-SA" sz="1100" b="1" dirty="0" smtClean="0">
                <a:cs typeface="+mj-cs"/>
              </a:rPr>
              <a:t>ة</a:t>
            </a:r>
            <a:endParaRPr lang="ar-SA" sz="1100" b="1" dirty="0">
              <a:cs typeface="+mj-cs"/>
            </a:endParaRPr>
          </a:p>
          <a:p>
            <a:pPr algn="ctr"/>
            <a:r>
              <a:rPr lang="ar-SA" sz="1100" b="1" dirty="0">
                <a:cs typeface="+mj-cs"/>
              </a:rPr>
              <a:t>لتحقيق التنمية وحل مشاكل المجتمع. .</a:t>
            </a:r>
            <a:r>
              <a:rPr lang="ar-EG" sz="1200" b="1" dirty="0" smtClean="0">
                <a:cs typeface="+mj-cs"/>
              </a:rPr>
              <a:t> </a:t>
            </a:r>
            <a:endParaRPr lang="en-US" sz="1200" b="1" u="sng" dirty="0"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95146" y="960669"/>
            <a:ext cx="10067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400" b="1" dirty="0" smtClean="0"/>
              <a:t>جامعة سوهاج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316993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369</Words>
  <Application>Microsoft Office PowerPoint</Application>
  <PresentationFormat>A4 Paper (210x297 mm)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mahmoud abdulaziz</dc:creator>
  <cp:lastModifiedBy>ahmed-padeel</cp:lastModifiedBy>
  <cp:revision>45</cp:revision>
  <dcterms:created xsi:type="dcterms:W3CDTF">2006-08-16T00:00:00Z</dcterms:created>
  <dcterms:modified xsi:type="dcterms:W3CDTF">2018-09-30T20:48:19Z</dcterms:modified>
</cp:coreProperties>
</file>